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511175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34"/>
            <a:ext cx="9172681" cy="5160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675" y="3172003"/>
            <a:ext cx="6858000" cy="1779646"/>
          </a:xfrm>
        </p:spPr>
        <p:txBody>
          <a:bodyPr anchor="b"/>
          <a:lstStyle>
            <a:lvl1pPr algn="ctr">
              <a:defRPr sz="4472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0767"/>
            <a:ext cx="7886700" cy="32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37836"/>
            <a:ext cx="2057400" cy="272153"/>
          </a:xfrm>
          <a:prstGeom prst="rect">
            <a:avLst/>
          </a:prstGeom>
        </p:spPr>
        <p:txBody>
          <a:bodyPr/>
          <a:lstStyle/>
          <a:p>
            <a:fld id="{554CE8DF-4521-4E7F-9F83-EA3736C7CAC1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37836"/>
            <a:ext cx="3086100" cy="27215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37836"/>
            <a:ext cx="2057400" cy="272153"/>
          </a:xfrm>
          <a:prstGeom prst="rect">
            <a:avLst/>
          </a:prstGeom>
        </p:spPr>
        <p:txBody>
          <a:bodyPr/>
          <a:lstStyle/>
          <a:p>
            <a:fld id="{AC13A5E9-53E3-4948-B06C-8966464012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235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74388"/>
            <a:ext cx="7886700" cy="2126346"/>
          </a:xfrm>
        </p:spPr>
        <p:txBody>
          <a:bodyPr anchor="b"/>
          <a:lstStyle>
            <a:lvl1pPr>
              <a:defRPr sz="447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0850"/>
            <a:ext cx="7886700" cy="11181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89">
                <a:solidFill>
                  <a:schemeClr val="tx1">
                    <a:tint val="75000"/>
                  </a:schemeClr>
                </a:solidFill>
              </a:defRPr>
            </a:lvl1pPr>
            <a:lvl2pPr marL="340797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2pPr>
            <a:lvl3pPr marL="68159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022391" indent="0">
              <a:buNone/>
              <a:defRPr sz="1193">
                <a:solidFill>
                  <a:schemeClr val="tx1">
                    <a:tint val="75000"/>
                  </a:schemeClr>
                </a:solidFill>
              </a:defRPr>
            </a:lvl4pPr>
            <a:lvl5pPr marL="1363188" indent="0">
              <a:buNone/>
              <a:defRPr sz="1193">
                <a:solidFill>
                  <a:schemeClr val="tx1">
                    <a:tint val="75000"/>
                  </a:schemeClr>
                </a:solidFill>
              </a:defRPr>
            </a:lvl5pPr>
            <a:lvl6pPr marL="1703984" indent="0">
              <a:buNone/>
              <a:defRPr sz="1193">
                <a:solidFill>
                  <a:schemeClr val="tx1">
                    <a:tint val="75000"/>
                  </a:schemeClr>
                </a:solidFill>
              </a:defRPr>
            </a:lvl6pPr>
            <a:lvl7pPr marL="2044781" indent="0">
              <a:buNone/>
              <a:defRPr sz="1193">
                <a:solidFill>
                  <a:schemeClr val="tx1">
                    <a:tint val="75000"/>
                  </a:schemeClr>
                </a:solidFill>
              </a:defRPr>
            </a:lvl7pPr>
            <a:lvl8pPr marL="2385578" indent="0">
              <a:buNone/>
              <a:defRPr sz="1193">
                <a:solidFill>
                  <a:schemeClr val="tx1">
                    <a:tint val="75000"/>
                  </a:schemeClr>
                </a:solidFill>
              </a:defRPr>
            </a:lvl8pPr>
            <a:lvl9pPr marL="2726375" indent="0">
              <a:buNone/>
              <a:defRPr sz="11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37836"/>
            <a:ext cx="2057400" cy="272153"/>
          </a:xfrm>
          <a:prstGeom prst="rect">
            <a:avLst/>
          </a:prstGeom>
        </p:spPr>
        <p:txBody>
          <a:bodyPr/>
          <a:lstStyle/>
          <a:p>
            <a:fld id="{554CE8DF-4521-4E7F-9F83-EA3736C7CAC1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37836"/>
            <a:ext cx="3086100" cy="27215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37836"/>
            <a:ext cx="2057400" cy="272153"/>
          </a:xfrm>
          <a:prstGeom prst="rect">
            <a:avLst/>
          </a:prstGeom>
        </p:spPr>
        <p:txBody>
          <a:bodyPr/>
          <a:lstStyle/>
          <a:p>
            <a:fld id="{AC13A5E9-53E3-4948-B06C-8966464012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41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0767"/>
            <a:ext cx="3886200" cy="32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0767"/>
            <a:ext cx="3886200" cy="32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37836"/>
            <a:ext cx="2057400" cy="272153"/>
          </a:xfrm>
          <a:prstGeom prst="rect">
            <a:avLst/>
          </a:prstGeom>
        </p:spPr>
        <p:txBody>
          <a:bodyPr/>
          <a:lstStyle/>
          <a:p>
            <a:fld id="{554CE8DF-4521-4E7F-9F83-EA3736C7CAC1}" type="datetimeFigureOut">
              <a:rPr lang="es-CO" smtClean="0"/>
              <a:t>17/03/2023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37836"/>
            <a:ext cx="3086100" cy="27215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37836"/>
            <a:ext cx="2057400" cy="272153"/>
          </a:xfrm>
          <a:prstGeom prst="rect">
            <a:avLst/>
          </a:prstGeom>
        </p:spPr>
        <p:txBody>
          <a:bodyPr/>
          <a:lstStyle/>
          <a:p>
            <a:fld id="{AC13A5E9-53E3-4948-B06C-8966464012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672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681" cy="5160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2154"/>
            <a:ext cx="7886700" cy="9880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53089"/>
            <a:ext cx="3868340" cy="6141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89" b="1"/>
            </a:lvl1pPr>
            <a:lvl2pPr marL="340797" indent="0">
              <a:buNone/>
              <a:defRPr sz="1491" b="1"/>
            </a:lvl2pPr>
            <a:lvl3pPr marL="681594" indent="0">
              <a:buNone/>
              <a:defRPr sz="1342" b="1"/>
            </a:lvl3pPr>
            <a:lvl4pPr marL="1022391" indent="0">
              <a:buNone/>
              <a:defRPr sz="1193" b="1"/>
            </a:lvl4pPr>
            <a:lvl5pPr marL="1363188" indent="0">
              <a:buNone/>
              <a:defRPr sz="1193" b="1"/>
            </a:lvl5pPr>
            <a:lvl6pPr marL="1703984" indent="0">
              <a:buNone/>
              <a:defRPr sz="1193" b="1"/>
            </a:lvl6pPr>
            <a:lvl7pPr marL="2044781" indent="0">
              <a:buNone/>
              <a:defRPr sz="1193" b="1"/>
            </a:lvl7pPr>
            <a:lvl8pPr marL="2385578" indent="0">
              <a:buNone/>
              <a:defRPr sz="1193" b="1"/>
            </a:lvl8pPr>
            <a:lvl9pPr marL="2726375" indent="0">
              <a:buNone/>
              <a:defRPr sz="119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67209"/>
            <a:ext cx="3868340" cy="27463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53089"/>
            <a:ext cx="3887391" cy="6141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89" b="1"/>
            </a:lvl1pPr>
            <a:lvl2pPr marL="340797" indent="0">
              <a:buNone/>
              <a:defRPr sz="1491" b="1"/>
            </a:lvl2pPr>
            <a:lvl3pPr marL="681594" indent="0">
              <a:buNone/>
              <a:defRPr sz="1342" b="1"/>
            </a:lvl3pPr>
            <a:lvl4pPr marL="1022391" indent="0">
              <a:buNone/>
              <a:defRPr sz="1193" b="1"/>
            </a:lvl4pPr>
            <a:lvl5pPr marL="1363188" indent="0">
              <a:buNone/>
              <a:defRPr sz="1193" b="1"/>
            </a:lvl5pPr>
            <a:lvl6pPr marL="1703984" indent="0">
              <a:buNone/>
              <a:defRPr sz="1193" b="1"/>
            </a:lvl6pPr>
            <a:lvl7pPr marL="2044781" indent="0">
              <a:buNone/>
              <a:defRPr sz="1193" b="1"/>
            </a:lvl7pPr>
            <a:lvl8pPr marL="2385578" indent="0">
              <a:buNone/>
              <a:defRPr sz="1193" b="1"/>
            </a:lvl8pPr>
            <a:lvl9pPr marL="2726375" indent="0">
              <a:buNone/>
              <a:defRPr sz="119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67209"/>
            <a:ext cx="3887391" cy="27463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1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36"/>
            <a:ext cx="9173355" cy="516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1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78"/>
            <a:ext cx="9144000" cy="51440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947" y="451328"/>
            <a:ext cx="7886700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</a:t>
            </a:r>
            <a:endParaRPr lang="en-U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>
          <a:xfrm>
            <a:off x="307374" y="1606179"/>
            <a:ext cx="7886700" cy="3243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</a:t>
            </a:r>
          </a:p>
        </p:txBody>
      </p:sp>
    </p:spTree>
    <p:extLst>
      <p:ext uri="{BB962C8B-B14F-4D97-AF65-F5344CB8AC3E}">
        <p14:creationId xmlns:p14="http://schemas.microsoft.com/office/powerpoint/2010/main" val="312846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lvl1pPr algn="l" defTabSz="681594" rtl="0" eaLnBrk="1" latinLnBrk="0" hangingPunct="1">
        <a:lnSpc>
          <a:spcPct val="90000"/>
        </a:lnSpc>
        <a:spcBef>
          <a:spcPct val="0"/>
        </a:spcBef>
        <a:buNone/>
        <a:defRPr sz="328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0398" indent="-170398" algn="l" defTabSz="681594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1pPr>
      <a:lvl2pPr marL="511195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789" kern="1200">
          <a:solidFill>
            <a:schemeClr val="tx1"/>
          </a:solidFill>
          <a:latin typeface="+mn-lt"/>
          <a:ea typeface="+mn-ea"/>
          <a:cs typeface="+mn-cs"/>
        </a:defRPr>
      </a:lvl2pPr>
      <a:lvl3pPr marL="851992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491" kern="1200">
          <a:solidFill>
            <a:schemeClr val="tx1"/>
          </a:solidFill>
          <a:latin typeface="+mn-lt"/>
          <a:ea typeface="+mn-ea"/>
          <a:cs typeface="+mn-cs"/>
        </a:defRPr>
      </a:lvl3pPr>
      <a:lvl4pPr marL="1192789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2" kern="1200">
          <a:solidFill>
            <a:schemeClr val="tx1"/>
          </a:solidFill>
          <a:latin typeface="+mn-lt"/>
          <a:ea typeface="+mn-ea"/>
          <a:cs typeface="+mn-cs"/>
        </a:defRPr>
      </a:lvl4pPr>
      <a:lvl5pPr marL="1533586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2" kern="1200">
          <a:solidFill>
            <a:schemeClr val="tx1"/>
          </a:solidFill>
          <a:latin typeface="+mn-lt"/>
          <a:ea typeface="+mn-ea"/>
          <a:cs typeface="+mn-cs"/>
        </a:defRPr>
      </a:lvl5pPr>
      <a:lvl6pPr marL="1874383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2" kern="1200">
          <a:solidFill>
            <a:schemeClr val="tx1"/>
          </a:solidFill>
          <a:latin typeface="+mn-lt"/>
          <a:ea typeface="+mn-ea"/>
          <a:cs typeface="+mn-cs"/>
        </a:defRPr>
      </a:lvl6pPr>
      <a:lvl7pPr marL="2215180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2" kern="1200">
          <a:solidFill>
            <a:schemeClr val="tx1"/>
          </a:solidFill>
          <a:latin typeface="+mn-lt"/>
          <a:ea typeface="+mn-ea"/>
          <a:cs typeface="+mn-cs"/>
        </a:defRPr>
      </a:lvl7pPr>
      <a:lvl8pPr marL="2555977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2" kern="1200">
          <a:solidFill>
            <a:schemeClr val="tx1"/>
          </a:solidFill>
          <a:latin typeface="+mn-lt"/>
          <a:ea typeface="+mn-ea"/>
          <a:cs typeface="+mn-cs"/>
        </a:defRPr>
      </a:lvl8pPr>
      <a:lvl9pPr marL="2896773" indent="-170398" algn="l" defTabSz="68159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1pPr>
      <a:lvl2pPr marL="340797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2pPr>
      <a:lvl3pPr marL="681594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3pPr>
      <a:lvl4pPr marL="1022391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4pPr>
      <a:lvl5pPr marL="1363188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5pPr>
      <a:lvl6pPr marL="1703984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6pPr>
      <a:lvl7pPr marL="2044781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7pPr>
      <a:lvl8pPr marL="2385578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8pPr>
      <a:lvl9pPr marL="2726375" algn="l" defTabSz="681594" rtl="0" eaLnBrk="1" latinLnBrk="0" hangingPunct="1">
        <a:defRPr sz="13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7250" y="3390120"/>
            <a:ext cx="6858000" cy="1256727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1846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735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014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947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40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774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Personalizado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Leidy Tatiana Marin Pinzon</dc:creator>
  <cp:lastModifiedBy>Leidy Tatiana Marin Pinzon</cp:lastModifiedBy>
  <cp:revision>2</cp:revision>
  <dcterms:created xsi:type="dcterms:W3CDTF">2023-03-17T21:16:49Z</dcterms:created>
  <dcterms:modified xsi:type="dcterms:W3CDTF">2023-03-17T21:39:30Z</dcterms:modified>
</cp:coreProperties>
</file>