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4" r:id="rId6"/>
    <p:sldId id="263" r:id="rId7"/>
    <p:sldId id="261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87F"/>
    <a:srgbClr val="1B5636"/>
    <a:srgbClr val="F3B613"/>
    <a:srgbClr val="003269"/>
    <a:srgbClr val="28348A"/>
    <a:srgbClr val="CF135A"/>
    <a:srgbClr val="009FE3"/>
    <a:srgbClr val="1271B9"/>
    <a:srgbClr val="FFD843"/>
    <a:srgbClr val="00B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94"/>
  </p:normalViewPr>
  <p:slideViewPr>
    <p:cSldViewPr snapToGrid="0" snapToObjects="1">
      <p:cViewPr varScale="1">
        <p:scale>
          <a:sx n="98" d="100"/>
          <a:sy n="98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8A221-2E28-534B-B219-595B7A3EAB1D}" type="datetimeFigureOut">
              <a:rPr lang="es-CO" smtClean="0"/>
              <a:t>8/02/24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66EBA-06C7-884D-A7A7-733CA170A0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447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66EBA-06C7-884D-A7A7-733CA170A085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191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66EBA-06C7-884D-A7A7-733CA170A085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120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FEEC0-98C3-C64F-BEF7-D1529AA66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01B5C3-A27C-0249-BCA5-49C0DF51B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A9182-577C-E34D-8AD6-716A2E41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1E76-3F28-E348-B147-831C8051BD66}" type="datetimeFigureOut">
              <a:rPr lang="es-CO" smtClean="0"/>
              <a:t>8/02/24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BBC337-D5E0-3444-9943-666CA063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DCC2F-D4FB-AA41-B061-D1C693A1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011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19466-80BA-D44B-B25C-30C82956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072283-30C3-9440-9FA5-18BC21203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CC238F-6C1C-E448-8798-210BCA4D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1E76-3F28-E348-B147-831C8051BD66}" type="datetimeFigureOut">
              <a:rPr lang="es-CO" smtClean="0"/>
              <a:t>8/02/24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C60A76-A5E9-E34D-9913-B0F5497DA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D5A5B2-0AB8-9D4F-A5BA-32DDFA14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369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73299F-092E-2949-B894-38D3142049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80AF8C-6D0E-F24B-9110-EE25E981D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0175FE-F02C-4345-962D-5275D8226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1E76-3F28-E348-B147-831C8051BD66}" type="datetimeFigureOut">
              <a:rPr lang="es-CO" smtClean="0"/>
              <a:t>8/02/24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0C8EB9-7083-8548-906F-939800EC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7D800D-B945-E144-BD2C-A9F04C81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417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14C43-6EE3-B54C-9564-643F81A7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B4A389-22D4-7D45-9364-056D6E978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8B0AA4-71FF-664F-B515-8A828B3E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1E76-3F28-E348-B147-831C8051BD66}" type="datetimeFigureOut">
              <a:rPr lang="es-CO" smtClean="0"/>
              <a:t>8/02/24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6E6DAC-E219-C243-9714-6C635A49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88762B-DAE4-FB40-8BE0-F9E734F9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162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989A9-A1C1-9B4A-9A40-240B146C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E7F424-3923-D84D-B408-1897951FE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09C2B4-B5FC-0B44-A032-649CF2501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1E76-3F28-E348-B147-831C8051BD66}" type="datetimeFigureOut">
              <a:rPr lang="es-CO" smtClean="0"/>
              <a:t>8/02/24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C1A957-A546-564B-967B-B17FDED2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B58B69-92B2-3C48-A299-E16FF3C5A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598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E507FB-4DC1-F942-8490-546FBD5B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6F8C0C-50BA-A54E-B3E1-ADB79FAE0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7616B8-61A6-6340-BBBD-32FA367EE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0853DB-3B2B-6F49-A3A4-3B5BD5DA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1E76-3F28-E348-B147-831C8051BD66}" type="datetimeFigureOut">
              <a:rPr lang="es-CO" smtClean="0"/>
              <a:t>8/02/24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A3FF3E-E326-214B-A572-6635E278F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7D20A0-BCC7-A04D-BBE5-397DAB0E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53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D8E0E-72B1-8A49-994F-A819F56F8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46E864-5DD1-EB4C-A0C8-3E5BDDFB5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526D23-BA52-3F45-9E4C-4BB94E5F6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5C4861-B6FC-E147-93DD-41279950D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B223C9-66E6-3E42-80E9-64F63E750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EAD288C-2086-3348-B3E8-A1192AF7E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1E76-3F28-E348-B147-831C8051BD66}" type="datetimeFigureOut">
              <a:rPr lang="es-CO" smtClean="0"/>
              <a:t>8/02/24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682CBA-017C-5042-A208-DC46A738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8F63923-8D30-B546-9550-87BA59A3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710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EF8A1-FCC2-1E46-9B28-36D74DDB2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953E4CC-7FB2-AF42-B2F4-2812CD3E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1E76-3F28-E348-B147-831C8051BD66}" type="datetimeFigureOut">
              <a:rPr lang="es-CO" smtClean="0"/>
              <a:t>8/02/24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3F4A9A-DA7B-9B4B-897C-580FCDBA5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3FF5EC-4EB2-D84A-AB4F-98651B8C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00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0AAF68-84CB-0049-ACE7-8A74A344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1E76-3F28-E348-B147-831C8051BD66}" type="datetimeFigureOut">
              <a:rPr lang="es-CO" smtClean="0"/>
              <a:t>8/02/24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85B94-E4B1-ED48-830C-FFC14FFE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2B93E0-F41C-E448-BD35-29C6DED0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079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5BDBF-246F-AE49-B7A8-62C5DEBA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540443-1731-D547-B053-7F8E965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BA7E91-946A-C342-A0C9-BEF4A40A6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94A374-C7AA-E047-980E-86BFC235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1E76-3F28-E348-B147-831C8051BD66}" type="datetimeFigureOut">
              <a:rPr lang="es-CO" smtClean="0"/>
              <a:t>8/02/24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5432A2-24EF-4448-A2BA-AE98B5E2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114186-2E94-3E45-8E56-892D9531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490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CF0DB-DF0F-6D49-9AF5-160C5BCA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A2B867-01CF-A141-BDC1-7C38460B2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F48040-E7A4-4C48-ADFC-79267F7AC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A6EB4B-3FC4-594C-A372-8461BF65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1E76-3F28-E348-B147-831C8051BD66}" type="datetimeFigureOut">
              <a:rPr lang="es-CO" smtClean="0"/>
              <a:t>8/02/24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48A263-8B02-3A45-AB18-296FA98E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D0F8F9-AB95-6441-B76A-0F24A8BF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522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D55CFCB-BBA6-7241-A5CC-78B6BEB6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491908-1AC5-2640-B675-A20DD525E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2AF8F1-A35D-8B4C-8974-226BF5F28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81E76-3F28-E348-B147-831C8051BD66}" type="datetimeFigureOut">
              <a:rPr lang="es-CO" smtClean="0"/>
              <a:t>8/02/24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2E1E24-2970-EE49-9728-74B77038F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718F98-CF29-F349-AE86-BFB65A0AA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668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608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FF79C49-E065-EE46-9871-AF728B63DE0A}"/>
              </a:ext>
            </a:extLst>
          </p:cNvPr>
          <p:cNvSpPr txBox="1"/>
          <p:nvPr/>
        </p:nvSpPr>
        <p:spPr>
          <a:xfrm>
            <a:off x="1524000" y="5651242"/>
            <a:ext cx="642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bg1">
                    <a:lumMod val="50000"/>
                  </a:schemeClr>
                </a:solidFill>
              </a:rPr>
              <a:t>Facultad /Unidad/Departamento</a:t>
            </a:r>
          </a:p>
          <a:p>
            <a:r>
              <a:rPr lang="es-ES_tradnl" sz="1600" b="1" dirty="0">
                <a:solidFill>
                  <a:schemeClr val="bg1">
                    <a:lumMod val="50000"/>
                  </a:schemeClr>
                </a:solidFill>
              </a:rPr>
              <a:t>Nombre Nombre Nombre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E35845CC-20F8-7250-3BD6-ABF9B73A4F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es-CO" dirty="0">
              <a:solidFill>
                <a:srgbClr val="14387F"/>
              </a:solidFill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3D37342F-CF18-2887-B2B4-D828AFD304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s-CO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7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5EDF-7BA8-1D4B-B3AA-3F84B3FB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981"/>
            <a:ext cx="10579100" cy="1122277"/>
          </a:xfrm>
        </p:spPr>
        <p:txBody>
          <a:bodyPr/>
          <a:lstStyle/>
          <a:p>
            <a:endParaRPr lang="es-CO" dirty="0">
              <a:solidFill>
                <a:srgbClr val="FFC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872031-73DB-A541-BAEA-C69A66F55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195"/>
            <a:ext cx="10579100" cy="4216824"/>
          </a:xfrm>
        </p:spPr>
        <p:txBody>
          <a:bodyPr/>
          <a:lstStyle/>
          <a:p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A3D835-DADC-EAB4-AB4D-EF8EB27EE5A5}"/>
              </a:ext>
            </a:extLst>
          </p:cNvPr>
          <p:cNvSpPr txBox="1"/>
          <p:nvPr/>
        </p:nvSpPr>
        <p:spPr>
          <a:xfrm>
            <a:off x="4995480" y="6407228"/>
            <a:ext cx="6421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chemeClr val="bg1"/>
                </a:solidFill>
              </a:rPr>
              <a:t>Facultad /Unidad/Departamento </a:t>
            </a:r>
            <a:r>
              <a:rPr lang="es-ES_tradnl" sz="1200" b="1" dirty="0">
                <a:solidFill>
                  <a:schemeClr val="bg1"/>
                </a:solidFill>
              </a:rPr>
              <a:t>Nombre Nombre Nombre</a:t>
            </a:r>
          </a:p>
        </p:txBody>
      </p:sp>
    </p:spTree>
    <p:extLst>
      <p:ext uri="{BB962C8B-B14F-4D97-AF65-F5344CB8AC3E}">
        <p14:creationId xmlns:p14="http://schemas.microsoft.com/office/powerpoint/2010/main" val="284909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5EDF-7BA8-1D4B-B3AA-3F84B3FB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981"/>
            <a:ext cx="10579100" cy="1122277"/>
          </a:xfrm>
        </p:spPr>
        <p:txBody>
          <a:bodyPr/>
          <a:lstStyle/>
          <a:p>
            <a:endParaRPr lang="es-CO" dirty="0">
              <a:solidFill>
                <a:srgbClr val="14387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872031-73DB-A541-BAEA-C69A66F55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195"/>
            <a:ext cx="10579100" cy="4216824"/>
          </a:xfrm>
        </p:spPr>
        <p:txBody>
          <a:bodyPr/>
          <a:lstStyle/>
          <a:p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5E132D-9262-EB8F-21A0-A142003CC8F4}"/>
              </a:ext>
            </a:extLst>
          </p:cNvPr>
          <p:cNvSpPr txBox="1"/>
          <p:nvPr/>
        </p:nvSpPr>
        <p:spPr>
          <a:xfrm>
            <a:off x="2885090" y="6375098"/>
            <a:ext cx="6421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chemeClr val="bg1">
                    <a:lumMod val="50000"/>
                  </a:schemeClr>
                </a:solidFill>
              </a:rPr>
              <a:t>Facultad /Unidad/Departamento </a:t>
            </a:r>
            <a:r>
              <a:rPr lang="es-ES_tradnl" sz="1200" b="1" dirty="0">
                <a:solidFill>
                  <a:schemeClr val="bg1">
                    <a:lumMod val="50000"/>
                  </a:schemeClr>
                </a:solidFill>
              </a:rPr>
              <a:t>Nombre Nombre Nombre</a:t>
            </a:r>
          </a:p>
        </p:txBody>
      </p:sp>
    </p:spTree>
    <p:extLst>
      <p:ext uri="{BB962C8B-B14F-4D97-AF65-F5344CB8AC3E}">
        <p14:creationId xmlns:p14="http://schemas.microsoft.com/office/powerpoint/2010/main" val="279383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D46C93-291D-D751-F449-98FFEC6E6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A9A8C-A184-22BB-A724-D02B75F2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981"/>
            <a:ext cx="10579100" cy="1122277"/>
          </a:xfrm>
        </p:spPr>
        <p:txBody>
          <a:bodyPr/>
          <a:lstStyle/>
          <a:p>
            <a:endParaRPr lang="es-CO" dirty="0">
              <a:solidFill>
                <a:srgbClr val="FFC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11B40F-DB9C-BBAA-72FC-7D9DD9449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195"/>
            <a:ext cx="10579100" cy="4216824"/>
          </a:xfrm>
        </p:spPr>
        <p:txBody>
          <a:bodyPr/>
          <a:lstStyle/>
          <a:p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CA58F2-13A6-E956-79A3-61EBD72D5131}"/>
              </a:ext>
            </a:extLst>
          </p:cNvPr>
          <p:cNvSpPr txBox="1"/>
          <p:nvPr/>
        </p:nvSpPr>
        <p:spPr>
          <a:xfrm>
            <a:off x="4995480" y="6407228"/>
            <a:ext cx="6421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chemeClr val="bg1"/>
                </a:solidFill>
              </a:rPr>
              <a:t>Facultad /Unidad/Departamento </a:t>
            </a:r>
            <a:r>
              <a:rPr lang="es-ES_tradnl" sz="1200" b="1" dirty="0">
                <a:solidFill>
                  <a:schemeClr val="bg1"/>
                </a:solidFill>
              </a:rPr>
              <a:t>Nombre Nombre Nombre</a:t>
            </a:r>
          </a:p>
        </p:txBody>
      </p:sp>
    </p:spTree>
    <p:extLst>
      <p:ext uri="{BB962C8B-B14F-4D97-AF65-F5344CB8AC3E}">
        <p14:creationId xmlns:p14="http://schemas.microsoft.com/office/powerpoint/2010/main" val="69729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3BDCB-8726-83D5-7F9C-580B8886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>
              <a:solidFill>
                <a:srgbClr val="00B0F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18145F-0C73-BF08-EF2F-0EF9ECCCD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2C1FB1-A924-9A77-06F0-4FCA77399459}"/>
              </a:ext>
            </a:extLst>
          </p:cNvPr>
          <p:cNvSpPr txBox="1"/>
          <p:nvPr/>
        </p:nvSpPr>
        <p:spPr>
          <a:xfrm>
            <a:off x="2885090" y="6492875"/>
            <a:ext cx="6421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chemeClr val="bg1"/>
                </a:solidFill>
              </a:rPr>
              <a:t>Facultad /Unidad/Departamento </a:t>
            </a:r>
            <a:r>
              <a:rPr lang="es-ES_tradnl" sz="1200" b="1" dirty="0">
                <a:solidFill>
                  <a:schemeClr val="bg1"/>
                </a:solidFill>
              </a:rPr>
              <a:t>Nombre Nombre Nombre</a:t>
            </a:r>
          </a:p>
        </p:txBody>
      </p:sp>
    </p:spTree>
    <p:extLst>
      <p:ext uri="{BB962C8B-B14F-4D97-AF65-F5344CB8AC3E}">
        <p14:creationId xmlns:p14="http://schemas.microsoft.com/office/powerpoint/2010/main" val="394763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328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42</Words>
  <Application>Microsoft Macintosh PowerPoint</Application>
  <PresentationFormat>Panorámica</PresentationFormat>
  <Paragraphs>8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Franklin Gothic Book</vt:lpstr>
      <vt:lpstr>Franklin Gothic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ADMINISTRATIVO OFFICE</dc:creator>
  <cp:lastModifiedBy>Diseñador Gráfico CEDII. Omar Calderon</cp:lastModifiedBy>
  <cp:revision>26</cp:revision>
  <dcterms:created xsi:type="dcterms:W3CDTF">2020-06-03T22:02:27Z</dcterms:created>
  <dcterms:modified xsi:type="dcterms:W3CDTF">2024-02-08T14:49:27Z</dcterms:modified>
</cp:coreProperties>
</file>