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511175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4" autoAdjust="0"/>
    <p:restoredTop sz="94660"/>
  </p:normalViewPr>
  <p:slideViewPr>
    <p:cSldViewPr snapToGrid="0">
      <p:cViewPr varScale="1">
        <p:scale>
          <a:sx n="154" d="100"/>
          <a:sy n="154" d="100"/>
        </p:scale>
        <p:origin x="36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134"/>
            <a:ext cx="9172681" cy="51601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5675" y="3172003"/>
            <a:ext cx="6858000" cy="1779646"/>
          </a:xfrm>
        </p:spPr>
        <p:txBody>
          <a:bodyPr anchor="b"/>
          <a:lstStyle>
            <a:lvl1pPr algn="ctr">
              <a:defRPr sz="4472">
                <a:solidFill>
                  <a:schemeClr val="bg1"/>
                </a:solidFill>
              </a:defRPr>
            </a:lvl1pPr>
          </a:lstStyle>
          <a:p>
            <a:r>
              <a:rPr lang="es-ES" dirty="0" smtClean="0"/>
              <a:t>Haga clic para modificar el estilo de 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64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60767"/>
            <a:ext cx="7886700" cy="3243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37836"/>
            <a:ext cx="2057400" cy="272153"/>
          </a:xfrm>
          <a:prstGeom prst="rect">
            <a:avLst/>
          </a:prstGeom>
        </p:spPr>
        <p:txBody>
          <a:bodyPr/>
          <a:lstStyle/>
          <a:p>
            <a:fld id="{554CE8DF-4521-4E7F-9F83-EA3736C7CAC1}" type="datetimeFigureOut">
              <a:rPr lang="es-CO" smtClean="0"/>
              <a:t>17/03/2023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37836"/>
            <a:ext cx="3086100" cy="272153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37836"/>
            <a:ext cx="2057400" cy="272153"/>
          </a:xfrm>
          <a:prstGeom prst="rect">
            <a:avLst/>
          </a:prstGeom>
        </p:spPr>
        <p:txBody>
          <a:bodyPr/>
          <a:lstStyle/>
          <a:p>
            <a:fld id="{AC13A5E9-53E3-4948-B06C-89664640125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52352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74388"/>
            <a:ext cx="7886700" cy="2126346"/>
          </a:xfrm>
        </p:spPr>
        <p:txBody>
          <a:bodyPr anchor="b"/>
          <a:lstStyle>
            <a:lvl1pPr>
              <a:defRPr sz="4472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20850"/>
            <a:ext cx="7886700" cy="11181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89">
                <a:solidFill>
                  <a:schemeClr val="tx1">
                    <a:tint val="75000"/>
                  </a:schemeClr>
                </a:solidFill>
              </a:defRPr>
            </a:lvl1pPr>
            <a:lvl2pPr marL="340797" indent="0">
              <a:buNone/>
              <a:defRPr sz="1491">
                <a:solidFill>
                  <a:schemeClr val="tx1">
                    <a:tint val="75000"/>
                  </a:schemeClr>
                </a:solidFill>
              </a:defRPr>
            </a:lvl2pPr>
            <a:lvl3pPr marL="681594" indent="0">
              <a:buNone/>
              <a:defRPr sz="1342">
                <a:solidFill>
                  <a:schemeClr val="tx1">
                    <a:tint val="75000"/>
                  </a:schemeClr>
                </a:solidFill>
              </a:defRPr>
            </a:lvl3pPr>
            <a:lvl4pPr marL="1022391" indent="0">
              <a:buNone/>
              <a:defRPr sz="1193">
                <a:solidFill>
                  <a:schemeClr val="tx1">
                    <a:tint val="75000"/>
                  </a:schemeClr>
                </a:solidFill>
              </a:defRPr>
            </a:lvl4pPr>
            <a:lvl5pPr marL="1363188" indent="0">
              <a:buNone/>
              <a:defRPr sz="1193">
                <a:solidFill>
                  <a:schemeClr val="tx1">
                    <a:tint val="75000"/>
                  </a:schemeClr>
                </a:solidFill>
              </a:defRPr>
            </a:lvl5pPr>
            <a:lvl6pPr marL="1703984" indent="0">
              <a:buNone/>
              <a:defRPr sz="1193">
                <a:solidFill>
                  <a:schemeClr val="tx1">
                    <a:tint val="75000"/>
                  </a:schemeClr>
                </a:solidFill>
              </a:defRPr>
            </a:lvl6pPr>
            <a:lvl7pPr marL="2044781" indent="0">
              <a:buNone/>
              <a:defRPr sz="1193">
                <a:solidFill>
                  <a:schemeClr val="tx1">
                    <a:tint val="75000"/>
                  </a:schemeClr>
                </a:solidFill>
              </a:defRPr>
            </a:lvl7pPr>
            <a:lvl8pPr marL="2385578" indent="0">
              <a:buNone/>
              <a:defRPr sz="1193">
                <a:solidFill>
                  <a:schemeClr val="tx1">
                    <a:tint val="75000"/>
                  </a:schemeClr>
                </a:solidFill>
              </a:defRPr>
            </a:lvl8pPr>
            <a:lvl9pPr marL="2726375" indent="0">
              <a:buNone/>
              <a:defRPr sz="119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37836"/>
            <a:ext cx="2057400" cy="272153"/>
          </a:xfrm>
          <a:prstGeom prst="rect">
            <a:avLst/>
          </a:prstGeom>
        </p:spPr>
        <p:txBody>
          <a:bodyPr/>
          <a:lstStyle/>
          <a:p>
            <a:fld id="{554CE8DF-4521-4E7F-9F83-EA3736C7CAC1}" type="datetimeFigureOut">
              <a:rPr lang="es-CO" smtClean="0"/>
              <a:t>17/03/2023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37836"/>
            <a:ext cx="3086100" cy="272153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37836"/>
            <a:ext cx="2057400" cy="272153"/>
          </a:xfrm>
          <a:prstGeom prst="rect">
            <a:avLst/>
          </a:prstGeom>
        </p:spPr>
        <p:txBody>
          <a:bodyPr/>
          <a:lstStyle/>
          <a:p>
            <a:fld id="{AC13A5E9-53E3-4948-B06C-89664640125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84418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0767"/>
            <a:ext cx="3886200" cy="3243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0767"/>
            <a:ext cx="3886200" cy="3243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4737836"/>
            <a:ext cx="2057400" cy="272153"/>
          </a:xfrm>
          <a:prstGeom prst="rect">
            <a:avLst/>
          </a:prstGeom>
        </p:spPr>
        <p:txBody>
          <a:bodyPr/>
          <a:lstStyle/>
          <a:p>
            <a:fld id="{554CE8DF-4521-4E7F-9F83-EA3736C7CAC1}" type="datetimeFigureOut">
              <a:rPr lang="es-CO" smtClean="0"/>
              <a:t>17/03/2023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4737836"/>
            <a:ext cx="3086100" cy="272153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4737836"/>
            <a:ext cx="2057400" cy="272153"/>
          </a:xfrm>
          <a:prstGeom prst="rect">
            <a:avLst/>
          </a:prstGeom>
        </p:spPr>
        <p:txBody>
          <a:bodyPr/>
          <a:lstStyle/>
          <a:p>
            <a:fld id="{AC13A5E9-53E3-4948-B06C-89664640125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06726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72681" cy="51601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2154"/>
            <a:ext cx="7886700" cy="98803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s-ES" dirty="0" smtClean="0"/>
              <a:t>Haga clic para modificar el estilo de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53089"/>
            <a:ext cx="3868340" cy="61412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789" b="1"/>
            </a:lvl1pPr>
            <a:lvl2pPr marL="340797" indent="0">
              <a:buNone/>
              <a:defRPr sz="1491" b="1"/>
            </a:lvl2pPr>
            <a:lvl3pPr marL="681594" indent="0">
              <a:buNone/>
              <a:defRPr sz="1342" b="1"/>
            </a:lvl3pPr>
            <a:lvl4pPr marL="1022391" indent="0">
              <a:buNone/>
              <a:defRPr sz="1193" b="1"/>
            </a:lvl4pPr>
            <a:lvl5pPr marL="1363188" indent="0">
              <a:buNone/>
              <a:defRPr sz="1193" b="1"/>
            </a:lvl5pPr>
            <a:lvl6pPr marL="1703984" indent="0">
              <a:buNone/>
              <a:defRPr sz="1193" b="1"/>
            </a:lvl6pPr>
            <a:lvl7pPr marL="2044781" indent="0">
              <a:buNone/>
              <a:defRPr sz="1193" b="1"/>
            </a:lvl7pPr>
            <a:lvl8pPr marL="2385578" indent="0">
              <a:buNone/>
              <a:defRPr sz="1193" b="1"/>
            </a:lvl8pPr>
            <a:lvl9pPr marL="2726375" indent="0">
              <a:buNone/>
              <a:defRPr sz="1193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67209"/>
            <a:ext cx="3868340" cy="27463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dirty="0" smtClean="0"/>
              <a:t>Haga clic para modificar el estilo de texto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53089"/>
            <a:ext cx="3887391" cy="61412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789" b="1"/>
            </a:lvl1pPr>
            <a:lvl2pPr marL="340797" indent="0">
              <a:buNone/>
              <a:defRPr sz="1491" b="1"/>
            </a:lvl2pPr>
            <a:lvl3pPr marL="681594" indent="0">
              <a:buNone/>
              <a:defRPr sz="1342" b="1"/>
            </a:lvl3pPr>
            <a:lvl4pPr marL="1022391" indent="0">
              <a:buNone/>
              <a:defRPr sz="1193" b="1"/>
            </a:lvl4pPr>
            <a:lvl5pPr marL="1363188" indent="0">
              <a:buNone/>
              <a:defRPr sz="1193" b="1"/>
            </a:lvl5pPr>
            <a:lvl6pPr marL="1703984" indent="0">
              <a:buNone/>
              <a:defRPr sz="1193" b="1"/>
            </a:lvl6pPr>
            <a:lvl7pPr marL="2044781" indent="0">
              <a:buNone/>
              <a:defRPr sz="1193" b="1"/>
            </a:lvl7pPr>
            <a:lvl8pPr marL="2385578" indent="0">
              <a:buNone/>
              <a:defRPr sz="1193" b="1"/>
            </a:lvl8pPr>
            <a:lvl9pPr marL="2726375" indent="0">
              <a:buNone/>
              <a:defRPr sz="1193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67209"/>
            <a:ext cx="3887391" cy="27463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dirty="0" smtClean="0"/>
              <a:t>Haga clic para modificar el estilo de texto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814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136"/>
            <a:ext cx="9173355" cy="5160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817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178"/>
            <a:ext cx="9144000" cy="514402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7947" y="451328"/>
            <a:ext cx="7886700" cy="9880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</a:t>
            </a:r>
            <a:endParaRPr lang="en-US" dirty="0"/>
          </a:p>
        </p:txBody>
      </p:sp>
      <p:sp>
        <p:nvSpPr>
          <p:cNvPr id="10" name="Marcador de texto 9"/>
          <p:cNvSpPr>
            <a:spLocks noGrp="1"/>
          </p:cNvSpPr>
          <p:nvPr>
            <p:ph type="body" idx="1"/>
          </p:nvPr>
        </p:nvSpPr>
        <p:spPr>
          <a:xfrm>
            <a:off x="307374" y="1606179"/>
            <a:ext cx="7886700" cy="32432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</a:t>
            </a:r>
          </a:p>
        </p:txBody>
      </p:sp>
    </p:spTree>
    <p:extLst>
      <p:ext uri="{BB962C8B-B14F-4D97-AF65-F5344CB8AC3E}">
        <p14:creationId xmlns:p14="http://schemas.microsoft.com/office/powerpoint/2010/main" val="3128461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</p:sldLayoutIdLst>
  <p:txStyles>
    <p:titleStyle>
      <a:lvl1pPr algn="l" defTabSz="681594" rtl="0" eaLnBrk="1" latinLnBrk="0" hangingPunct="1">
        <a:lnSpc>
          <a:spcPct val="90000"/>
        </a:lnSpc>
        <a:spcBef>
          <a:spcPct val="0"/>
        </a:spcBef>
        <a:buNone/>
        <a:defRPr sz="3280" kern="1200">
          <a:solidFill>
            <a:schemeClr val="tx1">
              <a:lumMod val="50000"/>
              <a:lumOff val="50000"/>
            </a:schemeClr>
          </a:solidFill>
          <a:latin typeface="+mj-lt"/>
          <a:ea typeface="+mj-ea"/>
          <a:cs typeface="+mj-cs"/>
        </a:defRPr>
      </a:lvl1pPr>
    </p:titleStyle>
    <p:bodyStyle>
      <a:lvl1pPr marL="170398" indent="-170398" algn="l" defTabSz="681594" rtl="0" eaLnBrk="1" latinLnBrk="0" hangingPunct="1">
        <a:lnSpc>
          <a:spcPct val="90000"/>
        </a:lnSpc>
        <a:spcBef>
          <a:spcPts val="745"/>
        </a:spcBef>
        <a:buFont typeface="Arial" panose="020B0604020202020204" pitchFamily="34" charset="0"/>
        <a:buChar char="•"/>
        <a:defRPr sz="2087" kern="1200">
          <a:solidFill>
            <a:schemeClr val="tx1"/>
          </a:solidFill>
          <a:latin typeface="+mn-lt"/>
          <a:ea typeface="+mn-ea"/>
          <a:cs typeface="+mn-cs"/>
        </a:defRPr>
      </a:lvl1pPr>
      <a:lvl2pPr marL="511195" indent="-170398" algn="l" defTabSz="681594" rtl="0" eaLnBrk="1" latinLnBrk="0" hangingPunct="1">
        <a:lnSpc>
          <a:spcPct val="90000"/>
        </a:lnSpc>
        <a:spcBef>
          <a:spcPts val="373"/>
        </a:spcBef>
        <a:buFont typeface="Arial" panose="020B0604020202020204" pitchFamily="34" charset="0"/>
        <a:buChar char="•"/>
        <a:defRPr sz="1789" kern="1200">
          <a:solidFill>
            <a:schemeClr val="tx1"/>
          </a:solidFill>
          <a:latin typeface="+mn-lt"/>
          <a:ea typeface="+mn-ea"/>
          <a:cs typeface="+mn-cs"/>
        </a:defRPr>
      </a:lvl2pPr>
      <a:lvl3pPr marL="851992" indent="-170398" algn="l" defTabSz="681594" rtl="0" eaLnBrk="1" latinLnBrk="0" hangingPunct="1">
        <a:lnSpc>
          <a:spcPct val="90000"/>
        </a:lnSpc>
        <a:spcBef>
          <a:spcPts val="373"/>
        </a:spcBef>
        <a:buFont typeface="Arial" panose="020B0604020202020204" pitchFamily="34" charset="0"/>
        <a:buChar char="•"/>
        <a:defRPr sz="1491" kern="1200">
          <a:solidFill>
            <a:schemeClr val="tx1"/>
          </a:solidFill>
          <a:latin typeface="+mn-lt"/>
          <a:ea typeface="+mn-ea"/>
          <a:cs typeface="+mn-cs"/>
        </a:defRPr>
      </a:lvl3pPr>
      <a:lvl4pPr marL="1192789" indent="-170398" algn="l" defTabSz="681594" rtl="0" eaLnBrk="1" latinLnBrk="0" hangingPunct="1">
        <a:lnSpc>
          <a:spcPct val="90000"/>
        </a:lnSpc>
        <a:spcBef>
          <a:spcPts val="373"/>
        </a:spcBef>
        <a:buFont typeface="Arial" panose="020B0604020202020204" pitchFamily="34" charset="0"/>
        <a:buChar char="•"/>
        <a:defRPr sz="1342" kern="1200">
          <a:solidFill>
            <a:schemeClr val="tx1"/>
          </a:solidFill>
          <a:latin typeface="+mn-lt"/>
          <a:ea typeface="+mn-ea"/>
          <a:cs typeface="+mn-cs"/>
        </a:defRPr>
      </a:lvl4pPr>
      <a:lvl5pPr marL="1533586" indent="-170398" algn="l" defTabSz="681594" rtl="0" eaLnBrk="1" latinLnBrk="0" hangingPunct="1">
        <a:lnSpc>
          <a:spcPct val="90000"/>
        </a:lnSpc>
        <a:spcBef>
          <a:spcPts val="373"/>
        </a:spcBef>
        <a:buFont typeface="Arial" panose="020B0604020202020204" pitchFamily="34" charset="0"/>
        <a:buChar char="•"/>
        <a:defRPr sz="1342" kern="1200">
          <a:solidFill>
            <a:schemeClr val="tx1"/>
          </a:solidFill>
          <a:latin typeface="+mn-lt"/>
          <a:ea typeface="+mn-ea"/>
          <a:cs typeface="+mn-cs"/>
        </a:defRPr>
      </a:lvl5pPr>
      <a:lvl6pPr marL="1874383" indent="-170398" algn="l" defTabSz="681594" rtl="0" eaLnBrk="1" latinLnBrk="0" hangingPunct="1">
        <a:lnSpc>
          <a:spcPct val="90000"/>
        </a:lnSpc>
        <a:spcBef>
          <a:spcPts val="373"/>
        </a:spcBef>
        <a:buFont typeface="Arial" panose="020B0604020202020204" pitchFamily="34" charset="0"/>
        <a:buChar char="•"/>
        <a:defRPr sz="1342" kern="1200">
          <a:solidFill>
            <a:schemeClr val="tx1"/>
          </a:solidFill>
          <a:latin typeface="+mn-lt"/>
          <a:ea typeface="+mn-ea"/>
          <a:cs typeface="+mn-cs"/>
        </a:defRPr>
      </a:lvl6pPr>
      <a:lvl7pPr marL="2215180" indent="-170398" algn="l" defTabSz="681594" rtl="0" eaLnBrk="1" latinLnBrk="0" hangingPunct="1">
        <a:lnSpc>
          <a:spcPct val="90000"/>
        </a:lnSpc>
        <a:spcBef>
          <a:spcPts val="373"/>
        </a:spcBef>
        <a:buFont typeface="Arial" panose="020B0604020202020204" pitchFamily="34" charset="0"/>
        <a:buChar char="•"/>
        <a:defRPr sz="1342" kern="1200">
          <a:solidFill>
            <a:schemeClr val="tx1"/>
          </a:solidFill>
          <a:latin typeface="+mn-lt"/>
          <a:ea typeface="+mn-ea"/>
          <a:cs typeface="+mn-cs"/>
        </a:defRPr>
      </a:lvl7pPr>
      <a:lvl8pPr marL="2555977" indent="-170398" algn="l" defTabSz="681594" rtl="0" eaLnBrk="1" latinLnBrk="0" hangingPunct="1">
        <a:lnSpc>
          <a:spcPct val="90000"/>
        </a:lnSpc>
        <a:spcBef>
          <a:spcPts val="373"/>
        </a:spcBef>
        <a:buFont typeface="Arial" panose="020B0604020202020204" pitchFamily="34" charset="0"/>
        <a:buChar char="•"/>
        <a:defRPr sz="1342" kern="1200">
          <a:solidFill>
            <a:schemeClr val="tx1"/>
          </a:solidFill>
          <a:latin typeface="+mn-lt"/>
          <a:ea typeface="+mn-ea"/>
          <a:cs typeface="+mn-cs"/>
        </a:defRPr>
      </a:lvl8pPr>
      <a:lvl9pPr marL="2896773" indent="-170398" algn="l" defTabSz="681594" rtl="0" eaLnBrk="1" latinLnBrk="0" hangingPunct="1">
        <a:lnSpc>
          <a:spcPct val="90000"/>
        </a:lnSpc>
        <a:spcBef>
          <a:spcPts val="373"/>
        </a:spcBef>
        <a:buFont typeface="Arial" panose="020B0604020202020204" pitchFamily="34" charset="0"/>
        <a:buChar char="•"/>
        <a:defRPr sz="134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1594" rtl="0" eaLnBrk="1" latinLnBrk="0" hangingPunct="1">
        <a:defRPr sz="1342" kern="1200">
          <a:solidFill>
            <a:schemeClr val="tx1"/>
          </a:solidFill>
          <a:latin typeface="+mn-lt"/>
          <a:ea typeface="+mn-ea"/>
          <a:cs typeface="+mn-cs"/>
        </a:defRPr>
      </a:lvl1pPr>
      <a:lvl2pPr marL="340797" algn="l" defTabSz="681594" rtl="0" eaLnBrk="1" latinLnBrk="0" hangingPunct="1">
        <a:defRPr sz="1342" kern="1200">
          <a:solidFill>
            <a:schemeClr val="tx1"/>
          </a:solidFill>
          <a:latin typeface="+mn-lt"/>
          <a:ea typeface="+mn-ea"/>
          <a:cs typeface="+mn-cs"/>
        </a:defRPr>
      </a:lvl2pPr>
      <a:lvl3pPr marL="681594" algn="l" defTabSz="681594" rtl="0" eaLnBrk="1" latinLnBrk="0" hangingPunct="1">
        <a:defRPr sz="1342" kern="1200">
          <a:solidFill>
            <a:schemeClr val="tx1"/>
          </a:solidFill>
          <a:latin typeface="+mn-lt"/>
          <a:ea typeface="+mn-ea"/>
          <a:cs typeface="+mn-cs"/>
        </a:defRPr>
      </a:lvl3pPr>
      <a:lvl4pPr marL="1022391" algn="l" defTabSz="681594" rtl="0" eaLnBrk="1" latinLnBrk="0" hangingPunct="1">
        <a:defRPr sz="1342" kern="1200">
          <a:solidFill>
            <a:schemeClr val="tx1"/>
          </a:solidFill>
          <a:latin typeface="+mn-lt"/>
          <a:ea typeface="+mn-ea"/>
          <a:cs typeface="+mn-cs"/>
        </a:defRPr>
      </a:lvl4pPr>
      <a:lvl5pPr marL="1363188" algn="l" defTabSz="681594" rtl="0" eaLnBrk="1" latinLnBrk="0" hangingPunct="1">
        <a:defRPr sz="1342" kern="1200">
          <a:solidFill>
            <a:schemeClr val="tx1"/>
          </a:solidFill>
          <a:latin typeface="+mn-lt"/>
          <a:ea typeface="+mn-ea"/>
          <a:cs typeface="+mn-cs"/>
        </a:defRPr>
      </a:lvl5pPr>
      <a:lvl6pPr marL="1703984" algn="l" defTabSz="681594" rtl="0" eaLnBrk="1" latinLnBrk="0" hangingPunct="1">
        <a:defRPr sz="1342" kern="1200">
          <a:solidFill>
            <a:schemeClr val="tx1"/>
          </a:solidFill>
          <a:latin typeface="+mn-lt"/>
          <a:ea typeface="+mn-ea"/>
          <a:cs typeface="+mn-cs"/>
        </a:defRPr>
      </a:lvl6pPr>
      <a:lvl7pPr marL="2044781" algn="l" defTabSz="681594" rtl="0" eaLnBrk="1" latinLnBrk="0" hangingPunct="1">
        <a:defRPr sz="1342" kern="1200">
          <a:solidFill>
            <a:schemeClr val="tx1"/>
          </a:solidFill>
          <a:latin typeface="+mn-lt"/>
          <a:ea typeface="+mn-ea"/>
          <a:cs typeface="+mn-cs"/>
        </a:defRPr>
      </a:lvl7pPr>
      <a:lvl8pPr marL="2385578" algn="l" defTabSz="681594" rtl="0" eaLnBrk="1" latinLnBrk="0" hangingPunct="1">
        <a:defRPr sz="1342" kern="1200">
          <a:solidFill>
            <a:schemeClr val="tx1"/>
          </a:solidFill>
          <a:latin typeface="+mn-lt"/>
          <a:ea typeface="+mn-ea"/>
          <a:cs typeface="+mn-cs"/>
        </a:defRPr>
      </a:lvl8pPr>
      <a:lvl9pPr marL="2726375" algn="l" defTabSz="681594" rtl="0" eaLnBrk="1" latinLnBrk="0" hangingPunct="1">
        <a:defRPr sz="134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67250" y="3390120"/>
            <a:ext cx="6858000" cy="1256727"/>
          </a:xfrm>
        </p:spPr>
        <p:txBody>
          <a:bodyPr/>
          <a:lstStyle/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18469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47356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60145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39474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contenido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texto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8" name="Marcador de contenido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1404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87749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0</Words>
  <Application>Microsoft Office PowerPoint</Application>
  <PresentationFormat>Personalizado</PresentationFormat>
  <Paragraphs>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Leidy Tatiana Marin Pinzon</dc:creator>
  <cp:lastModifiedBy>Leidy Tatiana Marin Pinzon</cp:lastModifiedBy>
  <cp:revision>2</cp:revision>
  <dcterms:created xsi:type="dcterms:W3CDTF">2023-03-17T21:16:49Z</dcterms:created>
  <dcterms:modified xsi:type="dcterms:W3CDTF">2023-03-17T21:39:30Z</dcterms:modified>
</cp:coreProperties>
</file>